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Syne"/>
      <p:regular r:id="rId15"/>
    </p:embeddedFont>
    <p:embeddedFont>
      <p:font typeface="Syne"/>
      <p:regular r:id="rId16"/>
    </p:embeddedFont>
    <p:embeddedFont>
      <p:font typeface="Arimo"/>
      <p:regular r:id="rId17"/>
    </p:embeddedFont>
    <p:embeddedFont>
      <p:font typeface="Arimo"/>
      <p:regular r:id="rId18"/>
    </p:embeddedFont>
    <p:embeddedFont>
      <p:font typeface="Arimo"/>
      <p:regular r:id="rId19"/>
    </p:embeddedFont>
    <p:embeddedFont>
      <p:font typeface="Arim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3-2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491972"/>
            <a:ext cx="7468553" cy="2816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Police Examination Process: Streamlining Driving License Management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667012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531923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5971461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i="1" dirty="0">
                <a:solidFill>
                  <a:srgbClr val="FAA1A1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presentation outlines the development of a digitalized system for managing police examinations for driving licenses.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85787"/>
            <a:ext cx="871394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Project Overview and Scope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Project Aim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79357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 create a streamlined, digital system to support driving license applications.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Process Focus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379357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Covers all stages from registration to examination and result notification.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379357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Automation, data accuracy, enhanced protection, and minimized manual handling.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3179" y="528876"/>
            <a:ext cx="9013984" cy="565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Phase 2: Business Process Modelling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950238" y="1479233"/>
            <a:ext cx="22860" cy="6222206"/>
          </a:xfrm>
          <a:prstGeom prst="roundRect">
            <a:avLst>
              <a:gd name="adj" fmla="val 126220"/>
            </a:avLst>
          </a:prstGeom>
          <a:solidFill>
            <a:srgbClr val="44426B"/>
          </a:solidFill>
          <a:ln/>
        </p:spPr>
      </p:sp>
      <p:sp>
        <p:nvSpPr>
          <p:cNvPr id="4" name="Shape 2"/>
          <p:cNvSpPr/>
          <p:nvPr/>
        </p:nvSpPr>
        <p:spPr>
          <a:xfrm>
            <a:off x="1155204" y="1900476"/>
            <a:ext cx="673179" cy="22860"/>
          </a:xfrm>
          <a:prstGeom prst="roundRect">
            <a:avLst>
              <a:gd name="adj" fmla="val 126220"/>
            </a:avLst>
          </a:prstGeom>
          <a:solidFill>
            <a:srgbClr val="44426B"/>
          </a:solidFill>
          <a:ln/>
        </p:spPr>
      </p:sp>
      <p:sp>
        <p:nvSpPr>
          <p:cNvPr id="5" name="Shape 3"/>
          <p:cNvSpPr/>
          <p:nvPr/>
        </p:nvSpPr>
        <p:spPr>
          <a:xfrm>
            <a:off x="745272" y="1695569"/>
            <a:ext cx="432792" cy="432792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6" name="Text 4"/>
          <p:cNvSpPr/>
          <p:nvPr/>
        </p:nvSpPr>
        <p:spPr>
          <a:xfrm>
            <a:off x="908625" y="1776174"/>
            <a:ext cx="105966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2019538" y="1671518"/>
            <a:ext cx="2905601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Application Submission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019538" y="2069782"/>
            <a:ext cx="11937683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Applicants submit their applications online.</a:t>
            </a:r>
            <a:endParaRPr lang="en-US" sz="1500" dirty="0"/>
          </a:p>
        </p:txBody>
      </p:sp>
      <p:sp>
        <p:nvSpPr>
          <p:cNvPr id="9" name="Shape 7"/>
          <p:cNvSpPr/>
          <p:nvPr/>
        </p:nvSpPr>
        <p:spPr>
          <a:xfrm>
            <a:off x="1155204" y="3183374"/>
            <a:ext cx="673179" cy="22860"/>
          </a:xfrm>
          <a:prstGeom prst="roundRect">
            <a:avLst>
              <a:gd name="adj" fmla="val 126220"/>
            </a:avLst>
          </a:prstGeom>
          <a:solidFill>
            <a:srgbClr val="44426B"/>
          </a:solidFill>
          <a:ln/>
        </p:spPr>
      </p:sp>
      <p:sp>
        <p:nvSpPr>
          <p:cNvPr id="10" name="Shape 8"/>
          <p:cNvSpPr/>
          <p:nvPr/>
        </p:nvSpPr>
        <p:spPr>
          <a:xfrm>
            <a:off x="745272" y="2978468"/>
            <a:ext cx="432792" cy="432792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11" name="Text 9"/>
          <p:cNvSpPr/>
          <p:nvPr/>
        </p:nvSpPr>
        <p:spPr>
          <a:xfrm>
            <a:off x="876955" y="3059073"/>
            <a:ext cx="169426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2019538" y="2954417"/>
            <a:ext cx="2808089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Document Verification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2019538" y="3352681"/>
            <a:ext cx="11937683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Police officers verify submitted documents.</a:t>
            </a:r>
            <a:endParaRPr lang="en-US" sz="1500" dirty="0"/>
          </a:p>
        </p:txBody>
      </p:sp>
      <p:sp>
        <p:nvSpPr>
          <p:cNvPr id="14" name="Shape 12"/>
          <p:cNvSpPr/>
          <p:nvPr/>
        </p:nvSpPr>
        <p:spPr>
          <a:xfrm>
            <a:off x="1155204" y="4466273"/>
            <a:ext cx="673179" cy="22860"/>
          </a:xfrm>
          <a:prstGeom prst="roundRect">
            <a:avLst>
              <a:gd name="adj" fmla="val 126220"/>
            </a:avLst>
          </a:prstGeom>
          <a:solidFill>
            <a:srgbClr val="44426B"/>
          </a:solidFill>
          <a:ln/>
        </p:spPr>
      </p:sp>
      <p:sp>
        <p:nvSpPr>
          <p:cNvPr id="15" name="Shape 13"/>
          <p:cNvSpPr/>
          <p:nvPr/>
        </p:nvSpPr>
        <p:spPr>
          <a:xfrm>
            <a:off x="745272" y="4261366"/>
            <a:ext cx="432792" cy="432792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16" name="Text 14"/>
          <p:cNvSpPr/>
          <p:nvPr/>
        </p:nvSpPr>
        <p:spPr>
          <a:xfrm>
            <a:off x="874574" y="4341971"/>
            <a:ext cx="174069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100" dirty="0"/>
          </a:p>
        </p:txBody>
      </p:sp>
      <p:sp>
        <p:nvSpPr>
          <p:cNvPr id="17" name="Text 15"/>
          <p:cNvSpPr/>
          <p:nvPr/>
        </p:nvSpPr>
        <p:spPr>
          <a:xfrm>
            <a:off x="2019538" y="4237315"/>
            <a:ext cx="2263021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Exam Scheduling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2019538" y="4635579"/>
            <a:ext cx="11937683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Applicants are scheduled for their driving exams.</a:t>
            </a:r>
            <a:endParaRPr lang="en-US" sz="1500" dirty="0"/>
          </a:p>
        </p:txBody>
      </p:sp>
      <p:sp>
        <p:nvSpPr>
          <p:cNvPr id="19" name="Shape 17"/>
          <p:cNvSpPr/>
          <p:nvPr/>
        </p:nvSpPr>
        <p:spPr>
          <a:xfrm>
            <a:off x="1155204" y="5749171"/>
            <a:ext cx="673179" cy="22860"/>
          </a:xfrm>
          <a:prstGeom prst="roundRect">
            <a:avLst>
              <a:gd name="adj" fmla="val 126220"/>
            </a:avLst>
          </a:prstGeom>
          <a:solidFill>
            <a:srgbClr val="44426B"/>
          </a:solidFill>
          <a:ln/>
        </p:spPr>
      </p:sp>
      <p:sp>
        <p:nvSpPr>
          <p:cNvPr id="20" name="Shape 18"/>
          <p:cNvSpPr/>
          <p:nvPr/>
        </p:nvSpPr>
        <p:spPr>
          <a:xfrm>
            <a:off x="745272" y="5544264"/>
            <a:ext cx="432792" cy="432792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21" name="Text 19"/>
          <p:cNvSpPr/>
          <p:nvPr/>
        </p:nvSpPr>
        <p:spPr>
          <a:xfrm>
            <a:off x="865049" y="5624870"/>
            <a:ext cx="193119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4</a:t>
            </a:r>
            <a:endParaRPr lang="en-US" sz="2100" dirty="0"/>
          </a:p>
        </p:txBody>
      </p:sp>
      <p:sp>
        <p:nvSpPr>
          <p:cNvPr id="22" name="Text 20"/>
          <p:cNvSpPr/>
          <p:nvPr/>
        </p:nvSpPr>
        <p:spPr>
          <a:xfrm>
            <a:off x="2019538" y="5520214"/>
            <a:ext cx="2263021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Result Recording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2019538" y="5918478"/>
            <a:ext cx="11937683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Examination centers record test results.</a:t>
            </a:r>
            <a:endParaRPr lang="en-US" sz="1500" dirty="0"/>
          </a:p>
        </p:txBody>
      </p:sp>
      <p:sp>
        <p:nvSpPr>
          <p:cNvPr id="24" name="Shape 22"/>
          <p:cNvSpPr/>
          <p:nvPr/>
        </p:nvSpPr>
        <p:spPr>
          <a:xfrm>
            <a:off x="1155204" y="7032069"/>
            <a:ext cx="673179" cy="22860"/>
          </a:xfrm>
          <a:prstGeom prst="roundRect">
            <a:avLst>
              <a:gd name="adj" fmla="val 126220"/>
            </a:avLst>
          </a:prstGeom>
          <a:solidFill>
            <a:srgbClr val="44426B"/>
          </a:solidFill>
          <a:ln/>
        </p:spPr>
      </p:sp>
      <p:sp>
        <p:nvSpPr>
          <p:cNvPr id="25" name="Shape 23"/>
          <p:cNvSpPr/>
          <p:nvPr/>
        </p:nvSpPr>
        <p:spPr>
          <a:xfrm>
            <a:off x="745272" y="6827163"/>
            <a:ext cx="432792" cy="432792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26" name="Text 24"/>
          <p:cNvSpPr/>
          <p:nvPr/>
        </p:nvSpPr>
        <p:spPr>
          <a:xfrm>
            <a:off x="868620" y="6907768"/>
            <a:ext cx="185976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5</a:t>
            </a:r>
            <a:endParaRPr lang="en-US" sz="2100" dirty="0"/>
          </a:p>
        </p:txBody>
      </p:sp>
      <p:sp>
        <p:nvSpPr>
          <p:cNvPr id="27" name="Text 25"/>
          <p:cNvSpPr/>
          <p:nvPr/>
        </p:nvSpPr>
        <p:spPr>
          <a:xfrm>
            <a:off x="2019538" y="6803112"/>
            <a:ext cx="2263021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License Issuance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2019538" y="7201376"/>
            <a:ext cx="11937683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Successful applicants receive their driving licenses.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272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1647" y="3630811"/>
            <a:ext cx="8830032" cy="665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Phase 3: Logical Model Design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91647" y="4635222"/>
            <a:ext cx="6410563" cy="1282303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1017746" y="4861322"/>
            <a:ext cx="2660928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Applicant Table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1017746" y="5329476"/>
            <a:ext cx="5958364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Stores personal details of applicants.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309" y="4635222"/>
            <a:ext cx="6410563" cy="1282303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7654409" y="4861322"/>
            <a:ext cx="2660928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Application Table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654409" y="5329476"/>
            <a:ext cx="5958364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Tracks the status of applications.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1647" y="6143625"/>
            <a:ext cx="6410563" cy="1282303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11" name="Text 8"/>
          <p:cNvSpPr/>
          <p:nvPr/>
        </p:nvSpPr>
        <p:spPr>
          <a:xfrm>
            <a:off x="1017746" y="6369725"/>
            <a:ext cx="4168497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Examination Schedule Table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1017746" y="6837878"/>
            <a:ext cx="5958364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Links applications to examination centers and notifications.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28309" y="6143625"/>
            <a:ext cx="6410563" cy="1282303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14" name="Text 11"/>
          <p:cNvSpPr/>
          <p:nvPr/>
        </p:nvSpPr>
        <p:spPr>
          <a:xfrm>
            <a:off x="7654409" y="6369725"/>
            <a:ext cx="2660928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Test Table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7654409" y="6837878"/>
            <a:ext cx="5958364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Records test details, results, and examiner comments.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98556" y="1725692"/>
            <a:ext cx="4977170" cy="477809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2946" y="560903"/>
            <a:ext cx="7718108" cy="1198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Phases 4, 5 &amp; 6: System Development</a:t>
            </a:r>
            <a:endParaRPr lang="en-US" sz="37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946" y="2064663"/>
            <a:ext cx="509230" cy="50923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12946" y="2777609"/>
            <a:ext cx="2396728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Database Design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712946" y="3199328"/>
            <a:ext cx="7718108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Defines tables and relationships.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946" y="4136350"/>
            <a:ext cx="509230" cy="50923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12946" y="4849297"/>
            <a:ext cx="3093363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Transaction Operations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712946" y="5271016"/>
            <a:ext cx="7718108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Includes insert, retrieval, update, and delete operations.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946" y="6208038"/>
            <a:ext cx="509230" cy="50923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12946" y="6920984"/>
            <a:ext cx="2630567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Results and Reports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712946" y="7342703"/>
            <a:ext cx="7718108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Generate insights on applicant details, test results, and pass/fail rates.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75360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Phase 7: Driving License Management System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35191" y="2862143"/>
            <a:ext cx="1282422" cy="83058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18002" y="3126700"/>
            <a:ext cx="116681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4956929" y="3101459"/>
            <a:ext cx="367676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Applicant Management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4777383" y="3707368"/>
            <a:ext cx="8955524" cy="15240"/>
          </a:xfrm>
          <a:prstGeom prst="roundRect">
            <a:avLst>
              <a:gd name="adj" fmla="val 235611"/>
            </a:avLst>
          </a:prstGeom>
          <a:solidFill>
            <a:srgbClr val="44426B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3921" y="3752493"/>
            <a:ext cx="2564963" cy="83058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82998" y="3928467"/>
            <a:ext cx="186690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350" dirty="0"/>
          </a:p>
        </p:txBody>
      </p:sp>
      <p:sp>
        <p:nvSpPr>
          <p:cNvPr id="9" name="Text 5"/>
          <p:cNvSpPr/>
          <p:nvPr/>
        </p:nvSpPr>
        <p:spPr>
          <a:xfrm>
            <a:off x="5598200" y="3991808"/>
            <a:ext cx="376547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Examination Scheduling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5418653" y="4597718"/>
            <a:ext cx="8314253" cy="15240"/>
          </a:xfrm>
          <a:prstGeom prst="roundRect">
            <a:avLst>
              <a:gd name="adj" fmla="val 235611"/>
            </a:avLst>
          </a:prstGeom>
          <a:solidFill>
            <a:srgbClr val="44426B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2650" y="4642842"/>
            <a:ext cx="3847505" cy="83058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80498" y="4818817"/>
            <a:ext cx="191810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350" dirty="0"/>
          </a:p>
        </p:txBody>
      </p:sp>
      <p:sp>
        <p:nvSpPr>
          <p:cNvPr id="13" name="Text 8"/>
          <p:cNvSpPr/>
          <p:nvPr/>
        </p:nvSpPr>
        <p:spPr>
          <a:xfrm>
            <a:off x="6239470" y="4882158"/>
            <a:ext cx="312289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Test Results Storage</a:t>
            </a:r>
            <a:endParaRPr lang="en-US" sz="2200" dirty="0"/>
          </a:p>
        </p:txBody>
      </p:sp>
      <p:sp>
        <p:nvSpPr>
          <p:cNvPr id="14" name="Shape 9"/>
          <p:cNvSpPr/>
          <p:nvPr/>
        </p:nvSpPr>
        <p:spPr>
          <a:xfrm>
            <a:off x="6059924" y="5488067"/>
            <a:ext cx="7672983" cy="15240"/>
          </a:xfrm>
          <a:prstGeom prst="roundRect">
            <a:avLst>
              <a:gd name="adj" fmla="val 235611"/>
            </a:avLst>
          </a:prstGeom>
          <a:solidFill>
            <a:srgbClr val="44426B"/>
          </a:solidFill>
          <a:ln/>
        </p:spPr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1379" y="5533192"/>
            <a:ext cx="5130046" cy="830580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3969901" y="5709166"/>
            <a:ext cx="212765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4</a:t>
            </a:r>
            <a:endParaRPr lang="en-US" sz="2350" dirty="0"/>
          </a:p>
        </p:txBody>
      </p:sp>
      <p:sp>
        <p:nvSpPr>
          <p:cNvPr id="17" name="Text 11"/>
          <p:cNvSpPr/>
          <p:nvPr/>
        </p:nvSpPr>
        <p:spPr>
          <a:xfrm>
            <a:off x="6880741" y="5772507"/>
            <a:ext cx="265140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License Issuance</a:t>
            </a:r>
            <a:endParaRPr lang="en-US" sz="2200" dirty="0"/>
          </a:p>
        </p:txBody>
      </p:sp>
      <p:sp>
        <p:nvSpPr>
          <p:cNvPr id="18" name="Shape 12"/>
          <p:cNvSpPr/>
          <p:nvPr/>
        </p:nvSpPr>
        <p:spPr>
          <a:xfrm>
            <a:off x="6701195" y="6378416"/>
            <a:ext cx="7031712" cy="15240"/>
          </a:xfrm>
          <a:prstGeom prst="roundRect">
            <a:avLst>
              <a:gd name="adj" fmla="val 235611"/>
            </a:avLst>
          </a:prstGeom>
          <a:solidFill>
            <a:srgbClr val="44426B"/>
          </a:solidFill>
          <a:ln/>
        </p:spPr>
      </p:sp>
      <p:pic>
        <p:nvPicPr>
          <p:cNvPr id="19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109" y="6423541"/>
            <a:ext cx="6412587" cy="830580"/>
          </a:xfrm>
          <a:prstGeom prst="rect">
            <a:avLst/>
          </a:prstGeom>
        </p:spPr>
      </p:pic>
      <p:sp>
        <p:nvSpPr>
          <p:cNvPr id="20" name="Text 13"/>
          <p:cNvSpPr/>
          <p:nvPr/>
        </p:nvSpPr>
        <p:spPr>
          <a:xfrm>
            <a:off x="3973830" y="6599515"/>
            <a:ext cx="204907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5</a:t>
            </a:r>
            <a:endParaRPr lang="en-US" sz="2350" dirty="0"/>
          </a:p>
        </p:txBody>
      </p:sp>
      <p:sp>
        <p:nvSpPr>
          <p:cNvPr id="21" name="Text 14"/>
          <p:cNvSpPr/>
          <p:nvPr/>
        </p:nvSpPr>
        <p:spPr>
          <a:xfrm>
            <a:off x="7522012" y="6662857"/>
            <a:ext cx="199453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Notifications</a:t>
            </a:r>
            <a:endParaRPr lang="en-US"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7025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1652" y="3624024"/>
            <a:ext cx="8309610" cy="698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Key Features Implemented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1652" y="4946571"/>
            <a:ext cx="415766" cy="415766"/>
          </a:xfrm>
          <a:prstGeom prst="roundRect">
            <a:avLst>
              <a:gd name="adj" fmla="val 8573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1484948" y="4946571"/>
            <a:ext cx="2795468" cy="349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Triggers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84948" y="5438537"/>
            <a:ext cx="5711547" cy="380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Automate workflows and enforce business rules.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7434024" y="4946571"/>
            <a:ext cx="415766" cy="415766"/>
          </a:xfrm>
          <a:prstGeom prst="roundRect">
            <a:avLst>
              <a:gd name="adj" fmla="val 8573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8087320" y="4946571"/>
            <a:ext cx="2795468" cy="349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Cursors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087320" y="5438537"/>
            <a:ext cx="5711547" cy="380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Process row-by-row operations efficiently.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1652" y="6323528"/>
            <a:ext cx="415766" cy="415766"/>
          </a:xfrm>
          <a:prstGeom prst="roundRect">
            <a:avLst>
              <a:gd name="adj" fmla="val 8573"/>
            </a:avLst>
          </a:prstGeom>
          <a:solidFill>
            <a:srgbClr val="2B2952"/>
          </a:solidFill>
          <a:ln/>
        </p:spPr>
      </p:sp>
      <p:sp>
        <p:nvSpPr>
          <p:cNvPr id="11" name="Text 8"/>
          <p:cNvSpPr/>
          <p:nvPr/>
        </p:nvSpPr>
        <p:spPr>
          <a:xfrm>
            <a:off x="1484948" y="6323528"/>
            <a:ext cx="2795468" cy="349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Functions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84948" y="6815495"/>
            <a:ext cx="5711547" cy="380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Ensure reusable and modular programming.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7434024" y="6323528"/>
            <a:ext cx="415766" cy="415766"/>
          </a:xfrm>
          <a:prstGeom prst="roundRect">
            <a:avLst>
              <a:gd name="adj" fmla="val 8573"/>
            </a:avLst>
          </a:prstGeom>
          <a:solidFill>
            <a:srgbClr val="2B2952"/>
          </a:solidFill>
          <a:ln/>
        </p:spPr>
      </p:sp>
      <p:sp>
        <p:nvSpPr>
          <p:cNvPr id="14" name="Text 11"/>
          <p:cNvSpPr/>
          <p:nvPr/>
        </p:nvSpPr>
        <p:spPr>
          <a:xfrm>
            <a:off x="8087320" y="6323528"/>
            <a:ext cx="2795468" cy="349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Packages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087320" y="6815495"/>
            <a:ext cx="5711547" cy="7603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Organize related database objects for better maintenance.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98896" y="488787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Thank You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595086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 appreciate your time.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2024-12-03T22:45:33Z</dcterms:created>
  <dcterms:modified xsi:type="dcterms:W3CDTF">2024-12-03T22:45:33Z</dcterms:modified>
</cp:coreProperties>
</file>